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32404050" cy="36004500"/>
  <p:notesSz cx="7099300" cy="10234613"/>
  <p:defaultTextStyle>
    <a:defPPr>
      <a:defRPr lang="pt-BR"/>
    </a:defPPr>
    <a:lvl1pPr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954213" indent="-1497013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908425" indent="-2994025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5862638" indent="-4491038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7816850" indent="-5988050" algn="l" defTabSz="3908425" rtl="0" eaLnBrk="0" fontAlgn="base" hangingPunct="0">
      <a:spcBef>
        <a:spcPct val="0"/>
      </a:spcBef>
      <a:spcAft>
        <a:spcPct val="0"/>
      </a:spcAft>
      <a:buFont typeface="DejaVu Sans" charset="0"/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E3F3D1"/>
    <a:srgbClr val="DDF0C8"/>
    <a:srgbClr val="C6E6A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42" d="100"/>
          <a:sy n="42" d="100"/>
        </p:scale>
        <p:origin x="-918" y="30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5892800"/>
            <a:ext cx="24303038" cy="125349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18910300"/>
            <a:ext cx="24303038" cy="86931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E7B92E-7B2B-4018-A05F-7BE461FC84E9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48FDB-2C16-4628-97A5-C99EA421559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3453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D4667B-9BCA-4ACE-B48A-CDC18135BB90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F02B1-E601-4AC9-8688-03F3205EFF1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2206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5000" y="1441450"/>
            <a:ext cx="7289800" cy="3072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2425" y="1441450"/>
            <a:ext cx="21720175" cy="3072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A82EDE-4015-47B5-9F23-8058038B6CC4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49AD0-46AD-4957-9499-3A9E469C037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777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5E687C-8A6F-404B-9B77-41F391A28DE3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8FD3C-E25E-4818-B60B-DF8DD7BBAE0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6054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88" y="8975725"/>
            <a:ext cx="27947937" cy="14978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1388" y="24095075"/>
            <a:ext cx="27947937" cy="7875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6C3293-2A29-4BE1-9FFE-44259DF32CFE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AB3A-CAD7-403D-99C0-BAA1BBB4A87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1447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2425" y="8401050"/>
            <a:ext cx="14504988" cy="237617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9813" y="8401050"/>
            <a:ext cx="14504987" cy="237617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AF1587-4C01-4B9F-AC0E-45F10EC91C79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C70C-E5DC-468C-B05C-AC6E651EEC0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387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1917700"/>
            <a:ext cx="27947938" cy="695801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25" y="8826500"/>
            <a:ext cx="13708063" cy="4325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25" y="13152438"/>
            <a:ext cx="13708063" cy="193436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5225" y="8826500"/>
            <a:ext cx="13774738" cy="4325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5225" y="13152438"/>
            <a:ext cx="13774738" cy="193436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8546DE-7AE7-4758-B2AE-6877D307E462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EAA53-2CEF-4C33-B0F8-7B68178DDD5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2208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68C3E-81E5-49DF-A2A5-34C843143ED4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0D5DD-656B-4FA4-BC50-A72405BE136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2842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857F98-BC9F-4273-B23E-2E0A12A30D59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2502-24E3-43F1-B48D-A2971364BBD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6567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400300"/>
            <a:ext cx="10450513" cy="84010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6325" y="5184775"/>
            <a:ext cx="16403638" cy="25585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0801350"/>
            <a:ext cx="10450513" cy="200104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C9DB50-B8BE-4186-B71E-A10044D3C93E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1CD2-4D78-4EF5-B891-BD182C035229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233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400300"/>
            <a:ext cx="10450513" cy="84010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6325" y="5184775"/>
            <a:ext cx="16403638" cy="255857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0801350"/>
            <a:ext cx="10450513" cy="200104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82108E-C937-4658-B63C-771417880B93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BCED5-AA4A-4121-9391-85E5305F97B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427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 noChangeArrowheads="1"/>
          </p:cNvSpPr>
          <p:nvPr>
            <p:ph type="title"/>
          </p:nvPr>
        </p:nvSpPr>
        <p:spPr bwMode="auto">
          <a:xfrm>
            <a:off x="1622425" y="1441450"/>
            <a:ext cx="291623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8401050"/>
            <a:ext cx="29162375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Espaço Reservado para Data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2425" y="33370838"/>
            <a:ext cx="7559675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fld id="{DFA5F9C4-CA9D-4A67-BDBB-6EDF3DBF9F0C}" type="datetimeFigureOut">
              <a:rPr lang="pt-BR" altLang="pt-BR"/>
              <a:pPr/>
              <a:t>28/02/2018</a:t>
            </a:fld>
            <a:endParaRPr lang="pt-BR" altLang="pt-BR"/>
          </a:p>
        </p:txBody>
      </p:sp>
      <p:sp>
        <p:nvSpPr>
          <p:cNvPr id="1029" name="Espaço Reservado para Rodapé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3370838"/>
            <a:ext cx="10261600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1030" name="Espaço Reservado para Número de Slid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5125" y="33370838"/>
            <a:ext cx="7559675" cy="19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100">
                <a:solidFill>
                  <a:srgbClr val="898989"/>
                </a:solidFill>
                <a:latin typeface="+mn-lt"/>
              </a:defRPr>
            </a:lvl1pPr>
          </a:lstStyle>
          <a:p>
            <a:fld id="{BA879D9D-57A6-42FF-BDAB-43164B76E3A2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8425" rtl="0" eaLnBrk="1" fontAlgn="base" hangingPunct="1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2pPr>
      <a:lvl3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3pPr>
      <a:lvl4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4pPr>
      <a:lvl5pPr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908425" rtl="0" eaLnBrk="1" fontAlgn="base" hangingPunct="1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465263" indent="-1465263" algn="l" defTabSz="39084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6313" algn="l" defTabSz="39084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538" indent="-976313" algn="l" defTabSz="39084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4750" indent="-976313" algn="l" defTabSz="39084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9"/>
          <p:cNvSpPr>
            <a:spLocks noChangeArrowheads="1"/>
          </p:cNvSpPr>
          <p:nvPr/>
        </p:nvSpPr>
        <p:spPr bwMode="auto">
          <a:xfrm>
            <a:off x="933450" y="657225"/>
            <a:ext cx="30891163" cy="34851975"/>
          </a:xfrm>
          <a:prstGeom prst="rect">
            <a:avLst/>
          </a:prstGeom>
          <a:solidFill>
            <a:srgbClr val="E3F3D1"/>
          </a:solidFill>
          <a:ln w="28575" cmpd="sng">
            <a:solidFill>
              <a:srgbClr val="006600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pt-BR" altLang="pt-BR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16"/>
          <p:cNvSpPr>
            <a:spLocks noChangeArrowheads="1"/>
          </p:cNvSpPr>
          <p:nvPr/>
        </p:nvSpPr>
        <p:spPr bwMode="auto">
          <a:xfrm>
            <a:off x="1654175" y="6083300"/>
            <a:ext cx="294513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en-US" sz="2800" dirty="0"/>
              <a:t>Nome completo autor(a) – Instituição (e-mail entre parênteses); Nome completo autor(a) – Instituição (e-mail entre parênteses); Nome completo autor(a) – Instituição (e-mail entre parênteses); Nome completo autor(a) – Instituição (e-mail entre parênteses); Nome completo autor(a) – Instituição (e-mail entre parênteses).</a:t>
            </a:r>
          </a:p>
          <a:p>
            <a:pPr algn="ctr"/>
            <a:r>
              <a:rPr lang="pt-BR" altLang="en-US" sz="2500" dirty="0">
                <a:latin typeface="Arial Narrow" panose="020B0606020202030204" pitchFamily="34" charset="0"/>
              </a:rPr>
              <a:t> </a:t>
            </a:r>
          </a:p>
        </p:txBody>
      </p:sp>
      <p:grpSp>
        <p:nvGrpSpPr>
          <p:cNvPr id="3076" name="Retângulo 21"/>
          <p:cNvGrpSpPr>
            <a:grpSpLocks/>
          </p:cNvGrpSpPr>
          <p:nvPr/>
        </p:nvGrpSpPr>
        <p:grpSpPr bwMode="auto">
          <a:xfrm>
            <a:off x="1627188" y="3949700"/>
            <a:ext cx="29506862" cy="269875"/>
            <a:chOff x="0" y="0"/>
            <a:chExt cx="18586" cy="169"/>
          </a:xfrm>
        </p:grpSpPr>
        <p:pic>
          <p:nvPicPr>
            <p:cNvPr id="3077" name="Retângulo 2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7" y="17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079" name="Retângulo 22"/>
          <p:cNvGrpSpPr>
            <a:grpSpLocks/>
          </p:cNvGrpSpPr>
          <p:nvPr/>
        </p:nvGrpSpPr>
        <p:grpSpPr bwMode="auto">
          <a:xfrm>
            <a:off x="1627188" y="3730625"/>
            <a:ext cx="29506862" cy="274638"/>
            <a:chOff x="0" y="0"/>
            <a:chExt cx="18586" cy="173"/>
          </a:xfrm>
        </p:grpSpPr>
        <p:pic>
          <p:nvPicPr>
            <p:cNvPr id="3080" name="Retângulo 22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17" y="19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082" name="Retângulo 23"/>
          <p:cNvGrpSpPr>
            <a:grpSpLocks/>
          </p:cNvGrpSpPr>
          <p:nvPr/>
        </p:nvGrpSpPr>
        <p:grpSpPr bwMode="auto">
          <a:xfrm>
            <a:off x="1627188" y="3462338"/>
            <a:ext cx="29506862" cy="274637"/>
            <a:chOff x="0" y="0"/>
            <a:chExt cx="18586" cy="173"/>
          </a:xfrm>
        </p:grpSpPr>
        <p:pic>
          <p:nvPicPr>
            <p:cNvPr id="3083" name="Retângulo 23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858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17" y="19"/>
              <a:ext cx="1855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3908425" eaLnBrk="0" fontAlgn="base" hangingPunct="0">
                <a:spcBef>
                  <a:spcPct val="0"/>
                </a:spcBef>
                <a:spcAft>
                  <a:spcPct val="0"/>
                </a:spcAft>
                <a:buFont typeface="DejaVu Sans" charset="0"/>
                <a:defRPr sz="7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085" name="Rectangle 16"/>
          <p:cNvSpPr>
            <a:spLocks noChangeArrowheads="1"/>
          </p:cNvSpPr>
          <p:nvPr/>
        </p:nvSpPr>
        <p:spPr bwMode="auto">
          <a:xfrm>
            <a:off x="2235200" y="8858250"/>
            <a:ext cx="274351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pt-BR" altLang="en-US" sz="2800" baseline="30000">
              <a:latin typeface="Arial Narrow" panose="020B0606020202030204" pitchFamily="34" charset="0"/>
            </a:endParaRPr>
          </a:p>
          <a:p>
            <a:pPr algn="ctr"/>
            <a:endParaRPr lang="pt-BR" altLang="en-US" sz="2800" baseline="30000">
              <a:latin typeface="Arial Narrow" panose="020B0606020202030204" pitchFamily="34" charset="0"/>
            </a:endParaRPr>
          </a:p>
        </p:txBody>
      </p:sp>
      <p:pic>
        <p:nvPicPr>
          <p:cNvPr id="3086" name="Imagem 11" descr="logo nova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4225" y="1190625"/>
            <a:ext cx="5761038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Imagem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1190625"/>
            <a:ext cx="4608512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CaixaDeTexto 1"/>
          <p:cNvSpPr txBox="1">
            <a:spLocks noChangeArrowheads="1"/>
          </p:cNvSpPr>
          <p:nvPr/>
        </p:nvSpPr>
        <p:spPr bwMode="auto">
          <a:xfrm>
            <a:off x="1949450" y="4321175"/>
            <a:ext cx="291560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buFont typeface="DejaVu Sans" charset="0"/>
              <a:defRPr sz="7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006600"/>
                </a:solidFill>
              </a:rPr>
              <a:t>TÍTULO DO TRABALHO</a:t>
            </a:r>
            <a:endParaRPr lang="pt-BR" altLang="pt-BR" dirty="0">
              <a:solidFill>
                <a:srgbClr val="006600"/>
              </a:solidFill>
            </a:endParaRPr>
          </a:p>
        </p:txBody>
      </p:sp>
      <p:sp>
        <p:nvSpPr>
          <p:cNvPr id="23" name="Caixa de Texto 2"/>
          <p:cNvSpPr txBox="1">
            <a:spLocks noChangeArrowheads="1"/>
          </p:cNvSpPr>
          <p:nvPr/>
        </p:nvSpPr>
        <p:spPr bwMode="auto">
          <a:xfrm>
            <a:off x="7815883" y="1173698"/>
            <a:ext cx="16273808" cy="1938992"/>
          </a:xfrm>
          <a:prstGeom prst="rect">
            <a:avLst/>
          </a:prstGeom>
          <a:ln>
            <a:solidFill>
              <a:srgbClr val="0066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40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FEIRA DE CIÊNCIAS –CAMPUS CONFRESA</a:t>
            </a:r>
            <a:endParaRPr lang="pt-BR" sz="40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BR" sz="4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CONSTRUÇÃO DE SABERES CIENTÍFICOS NAS ESCOLAS DE EDUCAÇÃO BÁSICA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Tema do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DejaVu Sans" charset="0"/>
          <a:buNone/>
          <a:tabLst/>
          <a:defRPr kumimoji="0" lang="pt-BR" alt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084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DejaVu Sans" charset="0"/>
          <a:buNone/>
          <a:tabLst/>
          <a:defRPr kumimoji="0" lang="pt-BR" altLang="pt-B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modelo_de_poster_v_feira_de_ciencias</Template>
  <TotalTime>3</TotalTime>
  <Pages>0</Pages>
  <Words>76</Words>
  <Characters>0</Characters>
  <Application>Microsoft Office PowerPoint</Application>
  <DocSecurity>0</DocSecurity>
  <PresentationFormat>Personalizar</PresentationFormat>
  <Lines>0</Lines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DejaVu Sans</vt:lpstr>
      <vt:lpstr>SimSun</vt:lpstr>
      <vt:lpstr>Wingdings</vt:lpstr>
      <vt:lpstr>Arial</vt:lpstr>
      <vt:lpstr>Calibri</vt:lpstr>
      <vt:lpstr>Arial Narrow</vt:lpstr>
      <vt:lpstr>Droid Sans Armenian</vt:lpstr>
      <vt:lpstr>Tema do Office</vt:lpstr>
      <vt:lpstr>Apresentação do PowerPoint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JUCICLEIA</dc:creator>
  <cp:keywords/>
  <dc:description/>
  <cp:lastModifiedBy>JUCICLEIA</cp:lastModifiedBy>
  <cp:revision>1</cp:revision>
  <dcterms:created xsi:type="dcterms:W3CDTF">2018-02-28T21:46:20Z</dcterms:created>
  <dcterms:modified xsi:type="dcterms:W3CDTF">2018-02-28T21:49:51Z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1046-9.1.0.4975</vt:lpwstr>
  </property>
</Properties>
</file>